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1.xml" ContentType="application/vnd.openxmlformats-officedocument.themeOverr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0"/>
  </p:notesMasterIdLst>
  <p:sldIdLst>
    <p:sldId id="256" r:id="rId2"/>
    <p:sldId id="257" r:id="rId3"/>
    <p:sldId id="258" r:id="rId4"/>
    <p:sldId id="263" r:id="rId5"/>
    <p:sldId id="259" r:id="rId6"/>
    <p:sldId id="260" r:id="rId7"/>
    <p:sldId id="261" r:id="rId8"/>
    <p:sldId id="262" r:id="rId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9" d="100"/>
          <a:sy n="119" d="100"/>
        </p:scale>
        <p:origin x="16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6711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f43f0a7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f43f0a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3">
            <a:lum/>
          </a:blip>
          <a:srcRect/>
          <a:stretch>
            <a:fillRect t="-9000" b="-9000"/>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uofatucfsfpt1-hrk2119.slack.com/archives/G01HG9Y54HX/p1608174209006400"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uofatucfsfpt1-hrk2119.slack.com/archives/G01HG9Y54HX/p1608174209006400"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hemeOverride" Target="../theme/themeOverride1.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4806944"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bg1"/>
                </a:solidFill>
              </a:rPr>
              <a:t>Ala-Cart Marketing</a:t>
            </a:r>
            <a:endParaRPr dirty="0">
              <a:solidFill>
                <a:schemeClr val="bg1"/>
              </a:solidFill>
            </a:endParaRPr>
          </a:p>
        </p:txBody>
      </p:sp>
      <p:sp>
        <p:nvSpPr>
          <p:cNvPr id="55" name="Google Shape;55;p13"/>
          <p:cNvSpPr txBox="1">
            <a:spLocks noGrp="1"/>
          </p:cNvSpPr>
          <p:nvPr>
            <p:ph type="subTitle" idx="1"/>
          </p:nvPr>
        </p:nvSpPr>
        <p:spPr>
          <a:xfrm>
            <a:off x="56147" y="2797175"/>
            <a:ext cx="5601833" cy="170805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0000"/>
                </a:solidFill>
              </a:rPr>
              <a:t>Group Project By: </a:t>
            </a:r>
          </a:p>
          <a:p>
            <a:pPr marL="0" lvl="0" indent="0" algn="ctr" rtl="0">
              <a:spcBef>
                <a:spcPts val="0"/>
              </a:spcBef>
              <a:spcAft>
                <a:spcPts val="0"/>
              </a:spcAft>
              <a:buNone/>
            </a:pPr>
            <a:r>
              <a:rPr lang="en-US" sz="1800" dirty="0">
                <a:solidFill>
                  <a:srgbClr val="FF0000"/>
                </a:solidFill>
              </a:rPr>
              <a:t>Josh Malone, Rebecca </a:t>
            </a:r>
            <a:r>
              <a:rPr lang="en-US" sz="1800" dirty="0" err="1">
                <a:solidFill>
                  <a:srgbClr val="FF0000"/>
                </a:solidFill>
              </a:rPr>
              <a:t>Chiquete</a:t>
            </a:r>
            <a:r>
              <a:rPr lang="en-US" sz="1800" dirty="0">
                <a:solidFill>
                  <a:srgbClr val="FF0000"/>
                </a:solidFill>
              </a:rPr>
              <a:t>, Skye Lucking</a:t>
            </a:r>
            <a:endParaRPr sz="1800" dirty="0">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1" y="92098"/>
            <a:ext cx="4031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Elevator pitch:</a:t>
            </a:r>
            <a:endParaRPr dirty="0">
              <a:solidFill>
                <a:schemeClr val="bg1"/>
              </a:solidFill>
            </a:endParaRPr>
          </a:p>
        </p:txBody>
      </p:sp>
      <p:sp>
        <p:nvSpPr>
          <p:cNvPr id="2" name="Text Placeholder 1">
            <a:extLst>
              <a:ext uri="{FF2B5EF4-FFF2-40B4-BE49-F238E27FC236}">
                <a16:creationId xmlns:a16="http://schemas.microsoft.com/office/drawing/2014/main" id="{C031681A-CFA8-43AC-9683-813BF0728A61}"/>
              </a:ext>
            </a:extLst>
          </p:cNvPr>
          <p:cNvSpPr>
            <a:spLocks noGrp="1"/>
          </p:cNvSpPr>
          <p:nvPr>
            <p:ph type="body" idx="1"/>
          </p:nvPr>
        </p:nvSpPr>
        <p:spPr>
          <a:xfrm>
            <a:off x="311701" y="664798"/>
            <a:ext cx="4524994" cy="4011476"/>
          </a:xfrm>
          <a:solidFill>
            <a:schemeClr val="tx1">
              <a:lumMod val="65000"/>
              <a:lumOff val="35000"/>
              <a:alpha val="88000"/>
            </a:schemeClr>
          </a:solidFill>
          <a:ln>
            <a:noFill/>
          </a:ln>
        </p:spPr>
        <p:txBody>
          <a:bodyPr spcFirstLastPara="1" wrap="square" lIns="91425" tIns="91425" rIns="91425" bIns="91425" anchor="t" anchorCtr="0">
            <a:noAutofit/>
          </a:bodyPr>
          <a:lstStyle/>
          <a:p>
            <a:pPr marL="114300" indent="0">
              <a:buNone/>
            </a:pPr>
            <a:r>
              <a:rPr lang="en-US" dirty="0">
                <a:solidFill>
                  <a:srgbClr val="FF0000"/>
                </a:solidFill>
              </a:rPr>
              <a:t>Ala-Carte Marketing App allows Marketing Companies to find out exactly what marketing services their potential customers want with out offering services they don’t need or already have. The benefit of this approach is that they marketing agency knows the scope of need from their client before they begin and the potential client feels empowered by their choices and also that they won’t be paying for anything they don’t need. The sushi theme is fun, too!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207427" y="124183"/>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Concept</a:t>
            </a:r>
            <a:endParaRPr dirty="0">
              <a:solidFill>
                <a:schemeClr val="bg1"/>
              </a:solidFill>
            </a:endParaRPr>
          </a:p>
        </p:txBody>
      </p:sp>
      <p:sp>
        <p:nvSpPr>
          <p:cNvPr id="66" name="Google Shape;66;p15"/>
          <p:cNvSpPr txBox="1">
            <a:spLocks noGrp="1"/>
          </p:cNvSpPr>
          <p:nvPr>
            <p:ph type="body" idx="1"/>
          </p:nvPr>
        </p:nvSpPr>
        <p:spPr>
          <a:xfrm>
            <a:off x="311700" y="696883"/>
            <a:ext cx="8520600" cy="4322434"/>
          </a:xfrm>
          <a:prstGeom prst="rect">
            <a:avLst/>
          </a:prstGeom>
          <a:solidFill>
            <a:schemeClr val="tx1">
              <a:lumMod val="65000"/>
              <a:lumOff val="35000"/>
              <a:alpha val="88000"/>
            </a:schemeClr>
          </a:solidFill>
        </p:spPr>
        <p:txBody>
          <a:bodyPr spcFirstLastPara="1" wrap="square" lIns="91425" tIns="91425" rIns="91425" bIns="91425" anchor="t" anchorCtr="0">
            <a:noAutofit/>
          </a:bodyPr>
          <a:lstStyle/>
          <a:p>
            <a:pPr marL="114300" lvl="0" indent="0" algn="l" rtl="0">
              <a:spcBef>
                <a:spcPts val="0"/>
              </a:spcBef>
              <a:spcAft>
                <a:spcPts val="0"/>
              </a:spcAft>
              <a:buSzPts val="1800"/>
              <a:buNone/>
            </a:pPr>
            <a:r>
              <a:rPr lang="en-US" dirty="0">
                <a:solidFill>
                  <a:srgbClr val="FF0000"/>
                </a:solidFill>
              </a:rPr>
              <a:t>Project Description</a:t>
            </a:r>
          </a:p>
          <a:p>
            <a:pPr marL="457200" lvl="0" indent="-342900" algn="l" rtl="0">
              <a:spcBef>
                <a:spcPts val="0"/>
              </a:spcBef>
              <a:spcAft>
                <a:spcPts val="0"/>
              </a:spcAft>
              <a:buSzPts val="1800"/>
              <a:buChar char="●"/>
            </a:pPr>
            <a:r>
              <a:rPr lang="en-US" sz="1800" b="0" i="0" u="none" strike="noStrike" dirty="0">
                <a:solidFill>
                  <a:schemeClr val="bg1"/>
                </a:solidFill>
                <a:effectLst/>
                <a:latin typeface="Arial" panose="020B0604020202020204" pitchFamily="34" charset="0"/>
              </a:rPr>
              <a:t>Ala carte  marketing services menu (with a sushi theme) where the marketing company has hired us to create a menu (survey) that they will send to their potential clients to check off what services they need and then check-out.</a:t>
            </a:r>
            <a:endParaRPr dirty="0">
              <a:solidFill>
                <a:schemeClr val="bg1"/>
              </a:solidFill>
            </a:endParaRPr>
          </a:p>
          <a:p>
            <a:pPr marL="114300" indent="0">
              <a:buNone/>
            </a:pPr>
            <a:r>
              <a:rPr lang="en-US" dirty="0">
                <a:solidFill>
                  <a:srgbClr val="FF0000"/>
                </a:solidFill>
              </a:rPr>
              <a:t>Motivation for development?</a:t>
            </a:r>
          </a:p>
          <a:p>
            <a:pPr marL="457200" lvl="0" indent="-342900" algn="l" rtl="0">
              <a:spcBef>
                <a:spcPts val="0"/>
              </a:spcBef>
              <a:spcAft>
                <a:spcPts val="0"/>
              </a:spcAft>
              <a:buSzPts val="1800"/>
              <a:buChar char="●"/>
            </a:pPr>
            <a:r>
              <a:rPr lang="en" dirty="0">
                <a:solidFill>
                  <a:schemeClr val="bg1"/>
                </a:solidFill>
              </a:rPr>
              <a:t>Potential clients are often hesitant to engage with a marketing company for fear that they will get ‘over-sold’ on services they don’t need. With this app, they can learn about the services the company offers and select only the ones that are right for their business model.</a:t>
            </a:r>
            <a:endParaRPr dirty="0">
              <a:solidFill>
                <a:schemeClr val="bg1"/>
              </a:solidFill>
            </a:endParaRPr>
          </a:p>
          <a:p>
            <a:pPr marL="114300" lvl="0" indent="0" algn="l" rtl="0">
              <a:spcBef>
                <a:spcPts val="0"/>
              </a:spcBef>
              <a:spcAft>
                <a:spcPts val="0"/>
              </a:spcAft>
              <a:buSzPts val="1800"/>
              <a:buNone/>
            </a:pPr>
            <a:r>
              <a:rPr lang="en" dirty="0">
                <a:solidFill>
                  <a:srgbClr val="FF0000"/>
                </a:solidFill>
              </a:rPr>
              <a:t>User stories:</a:t>
            </a:r>
          </a:p>
          <a:p>
            <a:pPr rtl="0"/>
            <a:r>
              <a:rPr lang="en-US" sz="1400" b="1" i="0" u="none" strike="noStrike" dirty="0">
                <a:solidFill>
                  <a:srgbClr val="000000"/>
                </a:solidFill>
                <a:effectLst/>
                <a:latin typeface="Arial" panose="020B0604020202020204" pitchFamily="34" charset="0"/>
              </a:rPr>
              <a:t>User Story 1:</a:t>
            </a:r>
            <a:r>
              <a:rPr lang="en-US" sz="1400" b="0" i="0" u="none" strike="noStrike" dirty="0">
                <a:solidFill>
                  <a:srgbClr val="000000"/>
                </a:solidFill>
                <a:effectLst/>
                <a:latin typeface="Arial" panose="020B0604020202020204" pitchFamily="34" charset="0"/>
              </a:rPr>
              <a:t> As a marketing agency we want to have a unique way to gather service requirements from our potential customers. We've hired you to create an online sushi themed menu of services that our potential clients will fill out to describe what they want.</a:t>
            </a:r>
            <a:endParaRPr lang="en-US" sz="1400" b="0" dirty="0">
              <a:effectLst/>
            </a:endParaRPr>
          </a:p>
          <a:p>
            <a:pPr marR="76200" algn="r" rtl="0"/>
            <a:r>
              <a:rPr lang="en-US" sz="1400" b="0" i="0" u="none" strike="noStrike" dirty="0">
                <a:solidFill>
                  <a:srgbClr val="1155CC"/>
                </a:solidFill>
                <a:effectLst/>
                <a:latin typeface="Arial" panose="020B0604020202020204" pitchFamily="34" charset="0"/>
                <a:hlinkClick r:id="rId3"/>
              </a:rPr>
              <a:t>8:03</a:t>
            </a:r>
            <a:endParaRPr lang="en-US" sz="1400" b="0" dirty="0">
              <a:effectLst/>
            </a:endParaRPr>
          </a:p>
          <a:p>
            <a:pPr rtl="0"/>
            <a:r>
              <a:rPr lang="en-US" sz="1400" b="1" i="0" u="none" strike="noStrike" dirty="0">
                <a:solidFill>
                  <a:srgbClr val="000000"/>
                </a:solidFill>
                <a:effectLst/>
                <a:latin typeface="Arial" panose="020B0604020202020204" pitchFamily="34" charset="0"/>
              </a:rPr>
              <a:t>User story 2:</a:t>
            </a:r>
            <a:r>
              <a:rPr lang="en-US" sz="1400" b="0" i="0" u="none" strike="noStrike" dirty="0">
                <a:solidFill>
                  <a:srgbClr val="000000"/>
                </a:solidFill>
                <a:effectLst/>
                <a:latin typeface="Arial" panose="020B0604020202020204" pitchFamily="34" charset="0"/>
              </a:rPr>
              <a:t> I am a business looking for marketing services, but don't need everything. I am using this online survey to select the services I want and get a quote.</a:t>
            </a:r>
            <a:endParaRPr lang="en-US" sz="1400" b="0" dirty="0">
              <a:effectLst/>
            </a:endParaRPr>
          </a:p>
          <a:p>
            <a:br>
              <a:rPr lang="en-US" dirty="0"/>
            </a:br>
            <a:endParaRPr lang="en" dirty="0">
              <a:solidFill>
                <a:srgbClr val="FF0000"/>
              </a:solidFill>
            </a:endParaRPr>
          </a:p>
          <a:p>
            <a:endParaRPr lang="en" dirty="0">
              <a:solidFill>
                <a:srgbClr val="FF0000"/>
              </a:solidFill>
            </a:endParaRPr>
          </a:p>
          <a:p>
            <a:pPr marL="457200" lvl="0" indent="-342900" algn="l" rtl="0">
              <a:spcBef>
                <a:spcPts val="0"/>
              </a:spcBef>
              <a:spcAft>
                <a:spcPts val="0"/>
              </a:spcAft>
              <a:buSzPts val="1800"/>
              <a:buChar char="●"/>
            </a:pPr>
            <a:endParaRPr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207427" y="124183"/>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Concept</a:t>
            </a:r>
            <a:endParaRPr dirty="0">
              <a:solidFill>
                <a:schemeClr val="bg1"/>
              </a:solidFill>
            </a:endParaRPr>
          </a:p>
        </p:txBody>
      </p:sp>
      <p:sp>
        <p:nvSpPr>
          <p:cNvPr id="66" name="Google Shape;66;p15"/>
          <p:cNvSpPr txBox="1">
            <a:spLocks noGrp="1"/>
          </p:cNvSpPr>
          <p:nvPr>
            <p:ph type="body" idx="1"/>
          </p:nvPr>
        </p:nvSpPr>
        <p:spPr>
          <a:xfrm>
            <a:off x="311700" y="696883"/>
            <a:ext cx="8520600" cy="4322434"/>
          </a:xfrm>
          <a:prstGeom prst="rect">
            <a:avLst/>
          </a:prstGeom>
          <a:solidFill>
            <a:schemeClr val="tx1">
              <a:lumMod val="65000"/>
              <a:lumOff val="35000"/>
              <a:alpha val="88000"/>
            </a:schemeClr>
          </a:solidFill>
        </p:spPr>
        <p:txBody>
          <a:bodyPr spcFirstLastPara="1" wrap="square" lIns="91425" tIns="91425" rIns="91425" bIns="91425" anchor="t" anchorCtr="0">
            <a:noAutofit/>
          </a:bodyPr>
          <a:lstStyle/>
          <a:p>
            <a:pPr marL="114300" lvl="0" indent="0" algn="l" rtl="0">
              <a:spcBef>
                <a:spcPts val="0"/>
              </a:spcBef>
              <a:spcAft>
                <a:spcPts val="0"/>
              </a:spcAft>
              <a:buSzPts val="1800"/>
              <a:buNone/>
            </a:pPr>
            <a:r>
              <a:rPr lang="en" dirty="0">
                <a:solidFill>
                  <a:srgbClr val="FF0000"/>
                </a:solidFill>
              </a:rPr>
              <a:t>User stories:</a:t>
            </a:r>
          </a:p>
          <a:p>
            <a:pPr rtl="0"/>
            <a:r>
              <a:rPr lang="en-US" dirty="0">
                <a:solidFill>
                  <a:schemeClr val="bg1"/>
                </a:solidFill>
                <a:latin typeface="Arial" panose="020B0604020202020204" pitchFamily="34" charset="0"/>
              </a:rPr>
              <a:t>User Story 1: As a marketing agency we want to have a unique way to gather service requirements from our potential customers. We've hired you to create an online sushi themed menu of services that our potential clients will fill out to describe what they want.</a:t>
            </a:r>
          </a:p>
          <a:p>
            <a:pPr marR="76200" algn="r" rtl="0"/>
            <a:r>
              <a:rPr lang="en-US" dirty="0">
                <a:solidFill>
                  <a:schemeClr val="bg1"/>
                </a:solidFill>
                <a:latin typeface="Arial" panose="020B0604020202020204" pitchFamily="34" charset="0"/>
                <a:hlinkClick r:id="rId3">
                  <a:extLst>
                    <a:ext uri="{A12FA001-AC4F-418D-AE19-62706E023703}">
                      <ahyp:hlinkClr xmlns:ahyp="http://schemas.microsoft.com/office/drawing/2018/hyperlinkcolor" val="tx"/>
                    </a:ext>
                  </a:extLst>
                </a:hlinkClick>
              </a:rPr>
              <a:t>8:03</a:t>
            </a:r>
            <a:endParaRPr lang="en-US" dirty="0">
              <a:solidFill>
                <a:schemeClr val="bg1"/>
              </a:solidFill>
              <a:latin typeface="Arial" panose="020B0604020202020204" pitchFamily="34" charset="0"/>
            </a:endParaRPr>
          </a:p>
          <a:p>
            <a:pPr rtl="0"/>
            <a:r>
              <a:rPr lang="en-US" dirty="0">
                <a:solidFill>
                  <a:schemeClr val="bg1"/>
                </a:solidFill>
                <a:latin typeface="Arial" panose="020B0604020202020204" pitchFamily="34" charset="0"/>
              </a:rPr>
              <a:t>User story 2: I am a business looking for marketing services, but don't need everything. I am using this online survey to select the services I want and get a quote.</a:t>
            </a:r>
          </a:p>
          <a:p>
            <a:pPr marL="114300" indent="0">
              <a:buNone/>
            </a:pPr>
            <a:br>
              <a:rPr lang="en-US" dirty="0"/>
            </a:br>
            <a:endParaRPr lang="en" dirty="0">
              <a:solidFill>
                <a:srgbClr val="FF0000"/>
              </a:solidFill>
            </a:endParaRPr>
          </a:p>
          <a:p>
            <a:endParaRPr lang="en" dirty="0">
              <a:solidFill>
                <a:srgbClr val="FF0000"/>
              </a:solidFill>
            </a:endParaRPr>
          </a:p>
          <a:p>
            <a:pPr marL="457200" lvl="0" indent="-342900" algn="l" rtl="0">
              <a:spcBef>
                <a:spcPts val="0"/>
              </a:spcBef>
              <a:spcAft>
                <a:spcPts val="0"/>
              </a:spcAft>
              <a:buSzPts val="1800"/>
              <a:buChar char="●"/>
            </a:pPr>
            <a:endParaRPr dirty="0">
              <a:solidFill>
                <a:schemeClr val="bg1"/>
              </a:solidFill>
            </a:endParaRPr>
          </a:p>
        </p:txBody>
      </p:sp>
    </p:spTree>
    <p:extLst>
      <p:ext uri="{BB962C8B-B14F-4D97-AF65-F5344CB8AC3E}">
        <p14:creationId xmlns:p14="http://schemas.microsoft.com/office/powerpoint/2010/main" val="22591057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222248" y="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Process</a:t>
            </a:r>
            <a:endParaRPr dirty="0">
              <a:solidFill>
                <a:schemeClr val="bg1"/>
              </a:solidFill>
            </a:endParaRPr>
          </a:p>
        </p:txBody>
      </p:sp>
      <p:sp>
        <p:nvSpPr>
          <p:cNvPr id="72" name="Google Shape;72;p16"/>
          <p:cNvSpPr txBox="1">
            <a:spLocks noGrp="1"/>
          </p:cNvSpPr>
          <p:nvPr>
            <p:ph type="body" idx="1"/>
          </p:nvPr>
        </p:nvSpPr>
        <p:spPr>
          <a:xfrm>
            <a:off x="134016" y="481534"/>
            <a:ext cx="4494131" cy="3657329"/>
          </a:xfrm>
          <a:prstGeom prst="rect">
            <a:avLst/>
          </a:prstGeom>
          <a:solidFill>
            <a:schemeClr val="tx1">
              <a:lumMod val="65000"/>
              <a:lumOff val="35000"/>
              <a:alpha val="88000"/>
            </a:schemeClr>
          </a:solidFill>
          <a:ln>
            <a:noFill/>
          </a:ln>
        </p:spPr>
        <p:txBody>
          <a:bodyPr spcFirstLastPara="1" wrap="square" lIns="91425" tIns="91425" rIns="91425" bIns="91425" anchor="t" anchorCtr="0">
            <a:noAutofit/>
          </a:bodyPr>
          <a:lstStyle/>
          <a:p>
            <a:pPr marL="114300" indent="0">
              <a:buNone/>
            </a:pPr>
            <a:r>
              <a:rPr lang="en" dirty="0">
                <a:solidFill>
                  <a:srgbClr val="FF0000"/>
                </a:solidFill>
              </a:rPr>
              <a:t>Technologies used</a:t>
            </a:r>
          </a:p>
          <a:p>
            <a:r>
              <a:rPr lang="en" dirty="0">
                <a:solidFill>
                  <a:schemeClr val="bg1"/>
                </a:solidFill>
                <a:latin typeface="Arial" panose="020B0604020202020204" pitchFamily="34" charset="0"/>
              </a:rPr>
              <a:t>Javascript</a:t>
            </a:r>
          </a:p>
          <a:p>
            <a:r>
              <a:rPr lang="en" dirty="0">
                <a:solidFill>
                  <a:schemeClr val="bg1"/>
                </a:solidFill>
                <a:latin typeface="Arial" panose="020B0604020202020204" pitchFamily="34" charset="0"/>
              </a:rPr>
              <a:t>APIs: Google Places &amp; </a:t>
            </a:r>
          </a:p>
          <a:p>
            <a:r>
              <a:rPr lang="en" dirty="0">
                <a:solidFill>
                  <a:schemeClr val="bg1"/>
                </a:solidFill>
                <a:latin typeface="Arial" panose="020B0604020202020204" pitchFamily="34" charset="0"/>
              </a:rPr>
              <a:t>CSS</a:t>
            </a:r>
          </a:p>
          <a:p>
            <a:pPr marL="114300" indent="0">
              <a:buNone/>
            </a:pPr>
            <a:r>
              <a:rPr lang="en" dirty="0">
                <a:solidFill>
                  <a:srgbClr val="FF0000"/>
                </a:solidFill>
              </a:rPr>
              <a:t>Breakdown of tasks and roles</a:t>
            </a:r>
          </a:p>
          <a:p>
            <a:r>
              <a:rPr lang="en" dirty="0">
                <a:solidFill>
                  <a:schemeClr val="bg1"/>
                </a:solidFill>
                <a:latin typeface="Arial" panose="020B0604020202020204" pitchFamily="34" charset="0"/>
              </a:rPr>
              <a:t>Design &amp; CSS: Josh Malone</a:t>
            </a:r>
          </a:p>
          <a:p>
            <a:r>
              <a:rPr lang="en" dirty="0">
                <a:solidFill>
                  <a:schemeClr val="bg1"/>
                </a:solidFill>
                <a:latin typeface="Arial" panose="020B0604020202020204" pitchFamily="34" charset="0"/>
              </a:rPr>
              <a:t>APIs &amp; ReadMe: Rebecca Chiquete</a:t>
            </a:r>
          </a:p>
          <a:p>
            <a:r>
              <a:rPr lang="en" dirty="0">
                <a:solidFill>
                  <a:schemeClr val="bg1"/>
                </a:solidFill>
                <a:latin typeface="Arial" panose="020B0604020202020204" pitchFamily="34" charset="0"/>
              </a:rPr>
              <a:t>Javascript &amp; API: Skye Lucking</a:t>
            </a:r>
          </a:p>
          <a:p>
            <a:pPr marL="114300" indent="0">
              <a:buNone/>
            </a:pPr>
            <a:endParaRPr dirty="0">
              <a:solidFill>
                <a:srgbClr val="FF0000"/>
              </a:solidFill>
            </a:endParaRPr>
          </a:p>
        </p:txBody>
      </p:sp>
      <p:sp>
        <p:nvSpPr>
          <p:cNvPr id="4" name="Google Shape;72;p16">
            <a:extLst>
              <a:ext uri="{FF2B5EF4-FFF2-40B4-BE49-F238E27FC236}">
                <a16:creationId xmlns:a16="http://schemas.microsoft.com/office/drawing/2014/main" id="{D536BB16-A163-4659-A5A5-72657680A355}"/>
              </a:ext>
            </a:extLst>
          </p:cNvPr>
          <p:cNvSpPr txBox="1">
            <a:spLocks/>
          </p:cNvSpPr>
          <p:nvPr/>
        </p:nvSpPr>
        <p:spPr>
          <a:xfrm>
            <a:off x="4716379" y="481533"/>
            <a:ext cx="4494131" cy="3657329"/>
          </a:xfrm>
          <a:prstGeom prst="rect">
            <a:avLst/>
          </a:prstGeom>
          <a:solidFill>
            <a:schemeClr val="tx1">
              <a:lumMod val="65000"/>
              <a:lumOff val="35000"/>
              <a:alpha val="88000"/>
            </a:scheme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dirty="0">
                <a:solidFill>
                  <a:srgbClr val="FF0000"/>
                </a:solidFill>
              </a:rPr>
              <a:t>Challenges</a:t>
            </a:r>
          </a:p>
          <a:p>
            <a:r>
              <a:rPr lang="en-US" dirty="0">
                <a:solidFill>
                  <a:schemeClr val="bg1"/>
                </a:solidFill>
                <a:latin typeface="Arial" panose="020B0604020202020204" pitchFamily="34" charset="0"/>
              </a:rPr>
              <a:t>Josh:</a:t>
            </a:r>
          </a:p>
          <a:p>
            <a:r>
              <a:rPr lang="en-US" dirty="0">
                <a:solidFill>
                  <a:schemeClr val="bg1"/>
                </a:solidFill>
                <a:latin typeface="Arial" panose="020B0604020202020204" pitchFamily="34" charset="0"/>
              </a:rPr>
              <a:t>Rebecca:</a:t>
            </a:r>
          </a:p>
          <a:p>
            <a:r>
              <a:rPr lang="en-US" dirty="0">
                <a:solidFill>
                  <a:schemeClr val="bg1"/>
                </a:solidFill>
                <a:latin typeface="Arial" panose="020B0604020202020204" pitchFamily="34" charset="0"/>
              </a:rPr>
              <a:t>Skye:</a:t>
            </a:r>
            <a:endParaRPr lang="en-US" dirty="0">
              <a:solidFill>
                <a:srgbClr val="FF0000"/>
              </a:solidFill>
            </a:endParaRPr>
          </a:p>
          <a:p>
            <a:pPr marL="114300" indent="0">
              <a:buFont typeface="Arial"/>
              <a:buNone/>
            </a:pPr>
            <a:r>
              <a:rPr lang="en-US" dirty="0">
                <a:solidFill>
                  <a:srgbClr val="FF0000"/>
                </a:solidFill>
              </a:rPr>
              <a:t>Successes</a:t>
            </a:r>
          </a:p>
          <a:p>
            <a:r>
              <a:rPr lang="en-US" dirty="0">
                <a:solidFill>
                  <a:schemeClr val="bg1"/>
                </a:solidFill>
                <a:latin typeface="Arial" panose="020B0604020202020204" pitchFamily="34" charset="0"/>
              </a:rPr>
              <a:t>Josh:</a:t>
            </a:r>
          </a:p>
          <a:p>
            <a:r>
              <a:rPr lang="en-US" dirty="0">
                <a:solidFill>
                  <a:schemeClr val="bg1"/>
                </a:solidFill>
                <a:latin typeface="Arial" panose="020B0604020202020204" pitchFamily="34" charset="0"/>
              </a:rPr>
              <a:t>Rebecca:</a:t>
            </a:r>
          </a:p>
          <a:p>
            <a:r>
              <a:rPr lang="en-US" dirty="0">
                <a:solidFill>
                  <a:schemeClr val="bg1"/>
                </a:solidFill>
                <a:latin typeface="Arial" panose="020B0604020202020204" pitchFamily="34" charset="0"/>
              </a:rPr>
              <a:t>Skye:</a:t>
            </a:r>
            <a:endParaRPr lang="en-US" dirty="0">
              <a:solidFill>
                <a:srgbClr val="FF0000"/>
              </a:solidFill>
            </a:endParaRPr>
          </a:p>
          <a:p>
            <a:pPr marL="114300" indent="0">
              <a:buFont typeface="Arial"/>
              <a:buNone/>
            </a:pPr>
            <a:endParaRPr lang="en-US" dirty="0">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prstGeom prst="rect">
            <a:avLst/>
          </a:prstGeom>
          <a:solidFill>
            <a:schemeClr val="tx1">
              <a:lumMod val="65000"/>
              <a:lumOff val="35000"/>
              <a:alpha val="88000"/>
            </a:schemeClr>
          </a:solidFill>
          <a:ln>
            <a:noFill/>
          </a:ln>
        </p:spPr>
        <p:txBody>
          <a:bodyPr spcFirstLastPara="1" wrap="square" lIns="91425" tIns="91425" rIns="91425" bIns="91425" anchor="t" anchorCtr="0">
            <a:noAutofit/>
          </a:bodyPr>
          <a:lstStyle/>
          <a:p>
            <a:pPr marL="114300">
              <a:lnSpc>
                <a:spcPct val="115000"/>
              </a:lnSpc>
              <a:buClr>
                <a:schemeClr val="dk2"/>
              </a:buClr>
              <a:buSzPts val="1800"/>
            </a:pPr>
            <a:r>
              <a:rPr lang="en" sz="4400" dirty="0">
                <a:solidFill>
                  <a:srgbClr val="FF0000"/>
                </a:solidFill>
              </a:rPr>
              <a:t>Demo</a:t>
            </a:r>
            <a:endParaRPr sz="4400" dirty="0">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Directions for Future Development</a:t>
            </a:r>
            <a:endParaRPr dirty="0">
              <a:solidFill>
                <a:schemeClr val="bg1"/>
              </a:solidFill>
            </a:endParaRPr>
          </a:p>
        </p:txBody>
      </p:sp>
      <p:sp>
        <p:nvSpPr>
          <p:cNvPr id="83" name="Google Shape;83;p18"/>
          <p:cNvSpPr txBox="1">
            <a:spLocks noGrp="1"/>
          </p:cNvSpPr>
          <p:nvPr>
            <p:ph type="body" idx="1"/>
          </p:nvPr>
        </p:nvSpPr>
        <p:spPr>
          <a:prstGeom prst="rect">
            <a:avLst/>
          </a:prstGeom>
          <a:solidFill>
            <a:schemeClr val="tx1">
              <a:lumMod val="65000"/>
              <a:lumOff val="35000"/>
              <a:alpha val="88000"/>
            </a:schemeClr>
          </a:solidFill>
          <a:ln>
            <a:noFill/>
          </a:ln>
        </p:spPr>
        <p:txBody>
          <a:bodyPr spcFirstLastPara="1" wrap="square" lIns="91425" tIns="91425" rIns="91425" bIns="91425" anchor="t" anchorCtr="0">
            <a:noAutofit/>
          </a:bodyPr>
          <a:lstStyle/>
          <a:p>
            <a:endParaRPr dirty="0">
              <a:solidFill>
                <a:srgbClr val="FF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Links</a:t>
            </a:r>
            <a:endParaRPr dirty="0">
              <a:solidFill>
                <a:schemeClr val="bg1"/>
              </a:solidFill>
            </a:endParaRPr>
          </a:p>
        </p:txBody>
      </p:sp>
      <p:sp>
        <p:nvSpPr>
          <p:cNvPr id="89" name="Google Shape;89;p19"/>
          <p:cNvSpPr txBox="1">
            <a:spLocks noGrp="1"/>
          </p:cNvSpPr>
          <p:nvPr>
            <p:ph type="body" idx="1"/>
          </p:nvPr>
        </p:nvSpPr>
        <p:spPr>
          <a:prstGeom prst="rect">
            <a:avLst/>
          </a:prstGeom>
          <a:solidFill>
            <a:schemeClr val="tx1">
              <a:lumMod val="65000"/>
              <a:lumOff val="35000"/>
              <a:alpha val="88000"/>
            </a:schemeClr>
          </a:solidFill>
          <a:ln>
            <a:noFill/>
          </a:ln>
        </p:spPr>
        <p:txBody>
          <a:bodyPr spcFirstLastPara="1" wrap="square" lIns="91425" tIns="91425" rIns="91425" bIns="91425" anchor="t" anchorCtr="0">
            <a:noAutofit/>
          </a:bodyPr>
          <a:lstStyle/>
          <a:p>
            <a:r>
              <a:rPr lang="en" dirty="0">
                <a:solidFill>
                  <a:srgbClr val="FF0000"/>
                </a:solidFill>
              </a:rPr>
              <a:t>Deployed</a:t>
            </a:r>
            <a:endParaRPr dirty="0">
              <a:solidFill>
                <a:srgbClr val="FF0000"/>
              </a:solidFill>
            </a:endParaRPr>
          </a:p>
          <a:p>
            <a:r>
              <a:rPr lang="en" dirty="0">
                <a:solidFill>
                  <a:srgbClr val="FF0000"/>
                </a:solidFill>
              </a:rPr>
              <a:t>GitHub repo: </a:t>
            </a:r>
            <a:r>
              <a:rPr lang="en-US" dirty="0">
                <a:solidFill>
                  <a:srgbClr val="FF0000"/>
                </a:solidFill>
              </a:rPr>
              <a:t>https://github.com/skyelucking/Ala-Carte-Marketing</a:t>
            </a:r>
            <a:endParaRPr dirty="0">
              <a:solidFill>
                <a:srgbClr val="FF0000"/>
              </a:solidFill>
            </a:endParaRPr>
          </a:p>
        </p:txBody>
      </p:sp>
    </p:spTree>
  </p:cSld>
  <p:clrMapOvr>
    <a:overrideClrMapping bg1="lt1" tx1="dk1" bg2="dk2" tx2="lt2" accent1="accent1" accent2="accent2" accent3="accent3" accent4="accent4" accent5="accent5" accent6="accent6" hlink="hlink" folHlink="folHlink"/>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docProps/app.xml><?xml version="1.0" encoding="utf-8"?>
<Properties xmlns="http://schemas.openxmlformats.org/officeDocument/2006/extended-properties" xmlns:vt="http://schemas.openxmlformats.org/officeDocument/2006/docPropsVTypes">
  <Template/>
  <TotalTime>24</TotalTime>
  <Words>444</Words>
  <Application>Microsoft Office PowerPoint</Application>
  <PresentationFormat>On-screen Show (16:9)</PresentationFormat>
  <Paragraphs>43</Paragraphs>
  <Slides>8</Slides>
  <Notes>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8</vt:i4>
      </vt:variant>
    </vt:vector>
  </HeadingPairs>
  <TitlesOfParts>
    <vt:vector size="10" baseType="lpstr">
      <vt:lpstr>Arial</vt:lpstr>
      <vt:lpstr>Simple Light</vt:lpstr>
      <vt:lpstr>Ala-Cart Marketing</vt:lpstr>
      <vt:lpstr>Elevator pitch:</vt:lpstr>
      <vt:lpstr>Concept</vt:lpstr>
      <vt:lpstr>Concept</vt:lpstr>
      <vt:lpstr>Process</vt:lpstr>
      <vt:lpstr>Demo</vt:lpstr>
      <vt:lpstr>Directions for Future Development</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Skye Lucking</dc:creator>
  <cp:lastModifiedBy>Skye Lucking</cp:lastModifiedBy>
  <cp:revision>5</cp:revision>
  <dcterms:modified xsi:type="dcterms:W3CDTF">2021-01-04T20:24:10Z</dcterms:modified>
</cp:coreProperties>
</file>